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6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82880"/>
            <a:ext cx="4972772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rgbClr val="FFFFFF"/>
                </a:solidFill>
              </a:rPr>
              <a:t>5th Teaming Club Conference 2026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6178" y="1365293"/>
            <a:ext cx="5943600" cy="759041"/>
          </a:xfrm>
          <a:prstGeom prst="roundRect">
            <a:avLst/>
          </a:prstGeom>
          <a:noFill/>
          <a:ln>
            <a:solidFill>
              <a:srgbClr val="0033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>
                <a:solidFill>
                  <a:srgbClr val="003366"/>
                </a:solidFill>
              </a:rPr>
              <a:t>Name of the Teaming Centre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770112" y="1365294"/>
            <a:ext cx="5120640" cy="1209676"/>
          </a:xfrm>
          <a:prstGeom prst="roundRect">
            <a:avLst/>
          </a:prstGeom>
          <a:noFill/>
          <a:ln>
            <a:solidFill>
              <a:srgbClr val="0033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>
                <a:solidFill>
                  <a:srgbClr val="003366"/>
                </a:solidFill>
              </a:rPr>
              <a:t>LOGO of the Teaming Centre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6178" y="2279953"/>
            <a:ext cx="5943600" cy="4210501"/>
          </a:xfrm>
          <a:prstGeom prst="roundRect">
            <a:avLst/>
          </a:prstGeom>
          <a:noFill/>
          <a:ln>
            <a:solidFill>
              <a:srgbClr val="0033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>
                <a:solidFill>
                  <a:srgbClr val="003366"/>
                </a:solidFill>
              </a:rPr>
              <a:t>Short description </a:t>
            </a:r>
          </a:p>
          <a:p>
            <a:r>
              <a:rPr lang="en-US" sz="2000" b="1">
                <a:solidFill>
                  <a:srgbClr val="003366"/>
                </a:solidFill>
              </a:rPr>
              <a:t>Scientific directions</a:t>
            </a:r>
          </a:p>
          <a:p>
            <a:r>
              <a:rPr lang="en-US" sz="2000" b="1">
                <a:solidFill>
                  <a:srgbClr val="003366"/>
                </a:solidFill>
              </a:rPr>
              <a:t>Expertise</a:t>
            </a:r>
          </a:p>
          <a:p>
            <a:r>
              <a:rPr lang="en-US" sz="2000" b="1">
                <a:solidFill>
                  <a:srgbClr val="003366"/>
                </a:solidFill>
              </a:rPr>
              <a:t>Intrest</a:t>
            </a:r>
          </a:p>
          <a:p>
            <a:r>
              <a:rPr lang="en-US" sz="2000" b="1">
                <a:solidFill>
                  <a:srgbClr val="003366"/>
                </a:solidFill>
              </a:rPr>
              <a:t>Key technologies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70112" y="4959954"/>
            <a:ext cx="5120640" cy="1528714"/>
          </a:xfrm>
          <a:prstGeom prst="roundRect">
            <a:avLst/>
          </a:prstGeom>
          <a:noFill/>
          <a:ln>
            <a:solidFill>
              <a:srgbClr val="0033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003366"/>
                </a:solidFill>
              </a:rPr>
              <a:t>CONTACTS</a:t>
            </a:r>
          </a:p>
          <a:p>
            <a:r>
              <a:rPr lang="en-US" dirty="0">
                <a:solidFill>
                  <a:schemeClr val="tx2"/>
                </a:solidFill>
              </a:rPr>
              <a:t>Email:</a:t>
            </a:r>
          </a:p>
          <a:p>
            <a:r>
              <a:rPr lang="en-US" dirty="0">
                <a:solidFill>
                  <a:schemeClr val="tx2"/>
                </a:solidFill>
              </a:rPr>
              <a:t>Tel:</a:t>
            </a:r>
          </a:p>
          <a:p>
            <a:r>
              <a:rPr lang="en-US" dirty="0">
                <a:solidFill>
                  <a:schemeClr val="tx2"/>
                </a:solidFill>
              </a:rPr>
              <a:t>Website: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3BF4507-EEF1-4D7D-973D-334EF4BF2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0"/>
            <a:ext cx="11068050" cy="1209675"/>
          </a:xfrm>
          <a:prstGeom prst="rect">
            <a:avLst/>
          </a:prstGeom>
        </p:spPr>
      </p:pic>
      <p:sp>
        <p:nvSpPr>
          <p:cNvPr id="13" name="Rounded Rectangle 6">
            <a:extLst>
              <a:ext uri="{FF2B5EF4-FFF2-40B4-BE49-F238E27FC236}">
                <a16:creationId xmlns:a16="http://schemas.microsoft.com/office/drawing/2014/main" id="{B4AD0CED-C959-44D5-AB30-7A888F1BBFA6}"/>
              </a:ext>
            </a:extLst>
          </p:cNvPr>
          <p:cNvSpPr/>
          <p:nvPr/>
        </p:nvSpPr>
        <p:spPr>
          <a:xfrm>
            <a:off x="6770112" y="2680249"/>
            <a:ext cx="5120640" cy="2205307"/>
          </a:xfrm>
          <a:prstGeom prst="roundRect">
            <a:avLst/>
          </a:prstGeom>
          <a:noFill/>
          <a:ln>
            <a:solidFill>
              <a:srgbClr val="0033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>
                <a:solidFill>
                  <a:srgbClr val="003366"/>
                </a:solidFill>
              </a:rPr>
              <a:t>Pictures of your centre, infrastructure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13C9B5-7637-4E73-B006-CE99D2DC75B1}"/>
              </a:ext>
            </a:extLst>
          </p:cNvPr>
          <p:cNvSpPr txBox="1"/>
          <p:nvPr/>
        </p:nvSpPr>
        <p:spPr>
          <a:xfrm>
            <a:off x="9721049" y="6493107"/>
            <a:ext cx="2470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3366"/>
                </a:solidFill>
              </a:rPr>
              <a:t>25.09.2026. Riga, Latvia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DBA7F7AD57BC8647A956CDBF65C065E7" ma:contentTypeVersion="10" ma:contentTypeDescription="Izveidot jaunu dokumentu." ma:contentTypeScope="" ma:versionID="1c2befa7633e6d3249a7813f653f1347">
  <xsd:schema xmlns:xsd="http://www.w3.org/2001/XMLSchema" xmlns:xs="http://www.w3.org/2001/XMLSchema" xmlns:p="http://schemas.microsoft.com/office/2006/metadata/properties" xmlns:ns2="494acee3-521a-4a05-8664-24f5a2837bac" xmlns:ns3="008573c5-74d0-4bb3-a6ca-31dcb9f41356" targetNamespace="http://schemas.microsoft.com/office/2006/metadata/properties" ma:root="true" ma:fieldsID="987e065c73b143d944574409bda3d3dd" ns2:_="" ns3:_="">
    <xsd:import namespace="494acee3-521a-4a05-8664-24f5a2837bac"/>
    <xsd:import namespace="008573c5-74d0-4bb3-a6ca-31dcb9f413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4acee3-521a-4a05-8664-24f5a2837b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032bf106-b365-443e-bdf9-9561cb4f30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573c5-74d0-4bb3-a6ca-31dcb9f413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66ab73-6f0f-43ff-a1ef-3cc60cfe49bb}" ma:internalName="TaxCatchAll" ma:showField="CatchAllData" ma:web="008573c5-74d0-4bb3-a6ca-31dcb9f413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08573c5-74d0-4bb3-a6ca-31dcb9f41356" xsi:nil="true"/>
    <lcf76f155ced4ddcb4097134ff3c332f xmlns="494acee3-521a-4a05-8664-24f5a2837ba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7DACCF-2C11-4D8B-B79F-3332264D7CF6}"/>
</file>

<file path=customXml/itemProps2.xml><?xml version="1.0" encoding="utf-8"?>
<ds:datastoreItem xmlns:ds="http://schemas.openxmlformats.org/officeDocument/2006/customXml" ds:itemID="{2AF8D992-B964-4FE7-8049-C9E7C822AFB0}"/>
</file>

<file path=customXml/itemProps3.xml><?xml version="1.0" encoding="utf-8"?>
<ds:datastoreItem xmlns:ds="http://schemas.openxmlformats.org/officeDocument/2006/customXml" ds:itemID="{CC5B16A3-A7A7-48BE-8C0E-C2704676F3B1}"/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arita</dc:creator>
  <cp:keywords/>
  <dc:description>generated using python-pptx</dc:description>
  <cp:lastModifiedBy>Arita Dubņika</cp:lastModifiedBy>
  <cp:revision>3</cp:revision>
  <dcterms:created xsi:type="dcterms:W3CDTF">2013-01-27T09:14:16Z</dcterms:created>
  <dcterms:modified xsi:type="dcterms:W3CDTF">2026-04-20T13:27:25Z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0x010100DBA7F7AD57BC8647A956CDBF65C065E7</vt:lpwstr>
  </property>
</Properties>
</file>